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2CD5-DF6B-47EB-8CBA-9C7F6CDFAAF4}" type="datetimeFigureOut">
              <a:rPr lang="en-GB" smtClean="0"/>
              <a:t>07/01/2017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8BCC-5083-44BC-ADF2-B5AE9D2A82CE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2CD5-DF6B-47EB-8CBA-9C7F6CDFAAF4}" type="datetimeFigureOut">
              <a:rPr lang="en-GB" smtClean="0"/>
              <a:t>07/01/2017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8BCC-5083-44BC-ADF2-B5AE9D2A82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2CD5-DF6B-47EB-8CBA-9C7F6CDFAAF4}" type="datetimeFigureOut">
              <a:rPr lang="en-GB" smtClean="0"/>
              <a:t>07/01/2017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8BCC-5083-44BC-ADF2-B5AE9D2A82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2CD5-DF6B-47EB-8CBA-9C7F6CDFAAF4}" type="datetimeFigureOut">
              <a:rPr lang="en-GB" smtClean="0"/>
              <a:t>07/01/2017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8BCC-5083-44BC-ADF2-B5AE9D2A82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2CD5-DF6B-47EB-8CBA-9C7F6CDFAAF4}" type="datetimeFigureOut">
              <a:rPr lang="en-GB" smtClean="0"/>
              <a:t>07/01/2017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8BCC-5083-44BC-ADF2-B5AE9D2A82CE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2CD5-DF6B-47EB-8CBA-9C7F6CDFAAF4}" type="datetimeFigureOut">
              <a:rPr lang="en-GB" smtClean="0"/>
              <a:t>07/01/2017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8BCC-5083-44BC-ADF2-B5AE9D2A82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2CD5-DF6B-47EB-8CBA-9C7F6CDFAAF4}" type="datetimeFigureOut">
              <a:rPr lang="en-GB" smtClean="0"/>
              <a:t>07/01/2017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8BCC-5083-44BC-ADF2-B5AE9D2A82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2CD5-DF6B-47EB-8CBA-9C7F6CDFAAF4}" type="datetimeFigureOut">
              <a:rPr lang="en-GB" smtClean="0"/>
              <a:t>07/01/2017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8BCC-5083-44BC-ADF2-B5AE9D2A82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2CD5-DF6B-47EB-8CBA-9C7F6CDFAAF4}" type="datetimeFigureOut">
              <a:rPr lang="en-GB" smtClean="0"/>
              <a:t>07/01/2017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8BCC-5083-44BC-ADF2-B5AE9D2A82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2CD5-DF6B-47EB-8CBA-9C7F6CDFAAF4}" type="datetimeFigureOut">
              <a:rPr lang="en-GB" smtClean="0"/>
              <a:t>07/01/2017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8BCC-5083-44BC-ADF2-B5AE9D2A82C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C2CD5-DF6B-47EB-8CBA-9C7F6CDFAAF4}" type="datetimeFigureOut">
              <a:rPr lang="en-GB" smtClean="0"/>
              <a:t>07/01/2017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A3578BCC-5083-44BC-ADF2-B5AE9D2A82CE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1C2CD5-DF6B-47EB-8CBA-9C7F6CDFAAF4}" type="datetimeFigureOut">
              <a:rPr lang="en-GB" smtClean="0"/>
              <a:t>07/01/2017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578BCC-5083-44BC-ADF2-B5AE9D2A82CE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672" y="467544"/>
            <a:ext cx="5829300" cy="1960033"/>
          </a:xfrm>
        </p:spPr>
        <p:txBody>
          <a:bodyPr/>
          <a:lstStyle/>
          <a:p>
            <a:r>
              <a:rPr lang="en-GB" dirty="0" smtClean="0"/>
              <a:t>The Royal Hotel</a:t>
            </a:r>
            <a:br>
              <a:rPr lang="en-GB" dirty="0" smtClean="0"/>
            </a:br>
            <a:r>
              <a:rPr lang="en-GB" dirty="0" smtClean="0"/>
              <a:t>Scottish Gins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555776"/>
            <a:ext cx="4800600" cy="5472608"/>
          </a:xfrm>
        </p:spPr>
        <p:txBody>
          <a:bodyPr>
            <a:normAutofit fontScale="77500" lnSpcReduction="20000"/>
          </a:bodyPr>
          <a:lstStyle/>
          <a:p>
            <a:r>
              <a:rPr lang="en-GB" sz="2800" i="1" dirty="0" smtClean="0"/>
              <a:t>Pick &amp; mix three gins for £10, includes Fever Tree Premium or Naturally Light tonic water…</a:t>
            </a:r>
          </a:p>
          <a:p>
            <a:endParaRPr lang="en-GB" sz="2800" dirty="0" smtClean="0"/>
          </a:p>
          <a:p>
            <a:r>
              <a:rPr lang="en-GB" dirty="0" smtClean="0"/>
              <a:t>Glen </a:t>
            </a:r>
            <a:r>
              <a:rPr lang="en-GB" dirty="0" err="1" smtClean="0"/>
              <a:t>Wyvis</a:t>
            </a:r>
            <a:r>
              <a:rPr lang="en-GB" dirty="0" smtClean="0"/>
              <a:t>, </a:t>
            </a:r>
            <a:r>
              <a:rPr lang="en-GB" dirty="0" err="1" smtClean="0"/>
              <a:t>Dingwall</a:t>
            </a:r>
            <a:endParaRPr lang="en-GB" dirty="0" smtClean="0"/>
          </a:p>
          <a:p>
            <a:r>
              <a:rPr lang="en-GB" dirty="0" err="1" smtClean="0"/>
              <a:t>Caorunn</a:t>
            </a:r>
            <a:r>
              <a:rPr lang="en-GB" dirty="0" smtClean="0"/>
              <a:t>, </a:t>
            </a:r>
            <a:r>
              <a:rPr lang="en-GB" dirty="0" err="1" smtClean="0"/>
              <a:t>Speyside</a:t>
            </a:r>
            <a:endParaRPr lang="en-GB" dirty="0" smtClean="0"/>
          </a:p>
          <a:p>
            <a:r>
              <a:rPr lang="en-GB" dirty="0" smtClean="0"/>
              <a:t>Edinburgh Gin, Edinburgh</a:t>
            </a:r>
          </a:p>
          <a:p>
            <a:r>
              <a:rPr lang="en-GB" dirty="0" smtClean="0"/>
              <a:t>Edinburgh Rhubarb &amp; Ginger</a:t>
            </a:r>
          </a:p>
          <a:p>
            <a:r>
              <a:rPr lang="en-GB" dirty="0" smtClean="0"/>
              <a:t>Berry Good Raspberry, Elgin</a:t>
            </a:r>
          </a:p>
          <a:p>
            <a:r>
              <a:rPr lang="en-GB" dirty="0" smtClean="0"/>
              <a:t>Eden Mill, Fife</a:t>
            </a:r>
          </a:p>
          <a:p>
            <a:r>
              <a:rPr lang="en-GB" dirty="0" smtClean="0"/>
              <a:t>Tanqueray </a:t>
            </a:r>
            <a:r>
              <a:rPr lang="en-GB" dirty="0" err="1" smtClean="0"/>
              <a:t>Rangpur</a:t>
            </a:r>
            <a:r>
              <a:rPr lang="en-GB" dirty="0" smtClean="0"/>
              <a:t>, Fife</a:t>
            </a:r>
          </a:p>
          <a:p>
            <a:r>
              <a:rPr lang="en-GB" dirty="0" smtClean="0"/>
              <a:t>Tanqueray, Fife</a:t>
            </a:r>
          </a:p>
          <a:p>
            <a:r>
              <a:rPr lang="en-GB" dirty="0" smtClean="0"/>
              <a:t>Rock Rose, Caithness</a:t>
            </a:r>
          </a:p>
          <a:p>
            <a:r>
              <a:rPr lang="en-GB" dirty="0" err="1" smtClean="0"/>
              <a:t>Blackwoods</a:t>
            </a:r>
            <a:r>
              <a:rPr lang="en-GB" dirty="0" smtClean="0"/>
              <a:t>, Shetland</a:t>
            </a:r>
          </a:p>
          <a:p>
            <a:endParaRPr lang="en-GB" dirty="0"/>
          </a:p>
          <a:p>
            <a:r>
              <a:rPr lang="en-GB" i="1" dirty="0" smtClean="0"/>
              <a:t>Have a peek at our Gin Shelf for a wider selection of Scottish Artisan Gins!</a:t>
            </a:r>
            <a:r>
              <a:rPr lang="en-GB" dirty="0" smtClean="0"/>
              <a:t>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46625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76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The Royal Hotel Scottish Gins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Royal Hotel Scottish Gins</dc:title>
  <dc:creator>Jenny</dc:creator>
  <cp:lastModifiedBy>Jenny</cp:lastModifiedBy>
  <cp:revision>4</cp:revision>
  <dcterms:created xsi:type="dcterms:W3CDTF">2017-01-07T19:06:50Z</dcterms:created>
  <dcterms:modified xsi:type="dcterms:W3CDTF">2017-01-07T19:46:42Z</dcterms:modified>
</cp:coreProperties>
</file>